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25" autoAdjust="0"/>
  </p:normalViewPr>
  <p:slideViewPr>
    <p:cSldViewPr>
      <p:cViewPr varScale="1">
        <p:scale>
          <a:sx n="76" d="100"/>
          <a:sy n="76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A8D2-C8BB-475C-BEEA-ABAE8A87948F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C6E52-F53D-4E4B-AF19-66C7F35F2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2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B7E5-0205-4DE4-84CC-4748F04BF1C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BF2B7-5D26-49DE-90B0-1F0CC194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495E-8619-4E4C-B8C4-DFE900F1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8B4FC-A7BA-485E-97B7-3256D69EA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33305"/>
            <a:ext cx="6858000" cy="6046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028A-D234-4C54-8780-E40C0F2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9F-78B0-41C1-865E-11EAA14E6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5288" y="6356350"/>
            <a:ext cx="1187152" cy="365125"/>
          </a:xfrm>
        </p:spPr>
        <p:txBody>
          <a:bodyPr/>
          <a:lstStyle/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2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5288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2" name="Picture 2" descr="International Organization of Legal Metrolog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595"/>
            <a:ext cx="5616624" cy="7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7E5F24-2508-411F-8819-D3B46D8D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/>
          <a:stretch/>
        </p:blipFill>
        <p:spPr>
          <a:xfrm>
            <a:off x="7877907" y="129678"/>
            <a:ext cx="1089828" cy="84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64C57-05C1-4CFD-849C-64D42F02C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1" y="125539"/>
            <a:ext cx="1089827" cy="84626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9BA7FEF-2626-4005-A92C-C74012E8D900}"/>
              </a:ext>
            </a:extLst>
          </p:cNvPr>
          <p:cNvSpPr txBox="1">
            <a:spLocks/>
          </p:cNvSpPr>
          <p:nvPr userDrawn="1"/>
        </p:nvSpPr>
        <p:spPr>
          <a:xfrm>
            <a:off x="1795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2021 – RLMO RT meeting</a:t>
            </a:r>
          </a:p>
        </p:txBody>
      </p:sp>
    </p:spTree>
    <p:extLst>
      <p:ext uri="{BB962C8B-B14F-4D97-AF65-F5344CB8AC3E}">
        <p14:creationId xmlns:p14="http://schemas.microsoft.com/office/powerpoint/2010/main" val="23244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iruna.dobre@economie.fgov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5865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GULFMET</a:t>
            </a:r>
            <a:br>
              <a:rPr lang="en-GB" sz="3600" dirty="0"/>
            </a:br>
            <a:r>
              <a:rPr lang="en-GB" sz="3600" dirty="0"/>
              <a:t>Update to the RLMO Round Table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61249"/>
            <a:ext cx="68580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RLMO Round Table meeting - September 30, 2021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F2229D-2D5F-46CA-9663-E3373D1394F1}"/>
              </a:ext>
            </a:extLst>
          </p:cNvPr>
          <p:cNvSpPr txBox="1">
            <a:spLocks/>
          </p:cNvSpPr>
          <p:nvPr/>
        </p:nvSpPr>
        <p:spPr>
          <a:xfrm>
            <a:off x="1098376" y="4869160"/>
            <a:ext cx="68580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Omar Kanakrieh </a:t>
            </a:r>
          </a:p>
          <a:p>
            <a:r>
              <a:rPr lang="en-US" dirty="0"/>
              <a:t>GULFMET Secretary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6DC7B-09F9-481A-AFAC-BF2DD6578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682912"/>
            <a:ext cx="4284476" cy="19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significant developments and activities </a:t>
            </a:r>
            <a:br>
              <a:rPr lang="en-US" dirty="0"/>
            </a:br>
            <a:r>
              <a:rPr lang="en-US" dirty="0"/>
              <a:t>during the past year in the RLMO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JCRB MEMBERSHIP:</a:t>
            </a:r>
          </a:p>
          <a:p>
            <a:pPr marL="0" indent="0">
              <a:buNone/>
            </a:pPr>
            <a:r>
              <a:rPr lang="en-US" b="1" dirty="0"/>
              <a:t>Decision CIPM/110-13 (2021)</a:t>
            </a:r>
          </a:p>
          <a:p>
            <a:pPr marL="0" indent="0">
              <a:buNone/>
            </a:pPr>
            <a:r>
              <a:rPr lang="en-US" sz="1600" dirty="0"/>
              <a:t>“ </a:t>
            </a:r>
            <a:r>
              <a:rPr lang="en-US" sz="1800" dirty="0"/>
              <a:t>Following JCRB Recommendation JCRB/43-1 (2021), the CIPM decided to admit the regional metrology organization Gulf Association for Metrology (GULFMET) as a full member of the JCRB, with a voice and the right to vote</a:t>
            </a:r>
            <a:r>
              <a:rPr lang="en-US" sz="2400" dirty="0"/>
              <a:t>”</a:t>
            </a:r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US" sz="1000" b="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GULFMET TC legal,</a:t>
            </a:r>
          </a:p>
          <a:p>
            <a:pPr marL="0" indent="0">
              <a:buNone/>
            </a:pPr>
            <a:r>
              <a:rPr lang="en-US" sz="1800" dirty="0"/>
              <a:t>The GSO Ministerial Committee has approved</a:t>
            </a:r>
            <a:endParaRPr lang="ar-JO" sz="1800" dirty="0"/>
          </a:p>
          <a:p>
            <a:pPr marL="0" indent="0">
              <a:buNone/>
            </a:pPr>
            <a:r>
              <a:rPr lang="en-US" sz="1800" dirty="0"/>
              <a:t>  the GULFMET recommendation  to establish  </a:t>
            </a:r>
            <a:endParaRPr lang="ar-JO" sz="1800" dirty="0"/>
          </a:p>
          <a:p>
            <a:pPr marL="0" indent="0">
              <a:buNone/>
            </a:pPr>
            <a:r>
              <a:rPr lang="en-US" sz="1800" dirty="0"/>
              <a:t>Technical Committee for legal metrology under </a:t>
            </a:r>
            <a:endParaRPr lang="ar-JO" sz="1800" dirty="0"/>
          </a:p>
          <a:p>
            <a:pPr marL="0" indent="0">
              <a:buNone/>
            </a:pPr>
            <a:r>
              <a:rPr lang="en-US" sz="1800" dirty="0"/>
              <a:t>the umbrella of GULFMET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28401-DECC-4F66-9421-97598B36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63" y="4005064"/>
            <a:ext cx="4050011" cy="23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 of most urgent technical </a:t>
            </a:r>
            <a:br>
              <a:rPr lang="en-GB" dirty="0"/>
            </a:br>
            <a:r>
              <a:rPr lang="en-GB" dirty="0"/>
              <a:t>and other legal metrology issues in the region </a:t>
            </a:r>
            <a:br>
              <a:rPr lang="en-GB" dirty="0"/>
            </a:br>
            <a:r>
              <a:rPr lang="en-GB" dirty="0"/>
              <a:t>during the past year in the RLMO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Update of the GCC Common Metrology law.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Update the GCC  Guidelines on Metrology.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Training needs on:</a:t>
            </a:r>
          </a:p>
          <a:p>
            <a:pPr>
              <a:buFontTx/>
              <a:buChar char="-"/>
            </a:pPr>
            <a:r>
              <a:rPr lang="en-US" dirty="0"/>
              <a:t>OIML D1   </a:t>
            </a:r>
          </a:p>
          <a:p>
            <a:pPr>
              <a:buFontTx/>
              <a:buChar char="-"/>
            </a:pPr>
            <a:r>
              <a:rPr lang="en-US" dirty="0"/>
              <a:t>S</a:t>
            </a:r>
            <a:r>
              <a:rPr lang="en-US" sz="2000" b="0" dirty="0">
                <a:latin typeface="+mn-lt"/>
              </a:rPr>
              <a:t>mart meters.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Introduce</a:t>
            </a:r>
            <a:r>
              <a:rPr lang="en-US" sz="2000" b="0" dirty="0">
                <a:latin typeface="+mn-lt"/>
              </a:rPr>
              <a:t> GCC certification Scheme based on OIML 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>
                <a:latin typeface="+mn-lt"/>
              </a:rPr>
              <a:t>  Identify the training needs in metrology</a:t>
            </a:r>
            <a:endParaRPr lang="cs-CZ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33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Anticipated calendar of events</a:t>
            </a:r>
            <a:br>
              <a:rPr lang="en-GB" dirty="0"/>
            </a:br>
            <a:r>
              <a:rPr lang="en-GB" dirty="0"/>
              <a:t>for the coming year in the RLMO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2" y="2348880"/>
            <a:ext cx="7906096" cy="3240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Last events  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- GULFMET Week Events  ( June. 6 -10, 2021 )</a:t>
            </a:r>
          </a:p>
          <a:p>
            <a:pPr marL="0" indent="0">
              <a:buNone/>
            </a:pPr>
            <a:r>
              <a:rPr lang="en-GB" sz="1800" dirty="0"/>
              <a:t>      GULFMET TC legal  (June. 6 , 2021)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Upcoming events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sz="1800" dirty="0"/>
              <a:t>GULFMET Week Events  ( Nov. 14 -18, 2021 )</a:t>
            </a:r>
          </a:p>
          <a:p>
            <a:pPr marL="0" indent="0">
              <a:buNone/>
            </a:pPr>
            <a:r>
              <a:rPr lang="en-GB" sz="1800" dirty="0"/>
              <a:t>      GULFMET TC legal  (Nov. 15 , 2021)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- GULFMET Week Events  ( June 12 -16, 2022 )</a:t>
            </a:r>
          </a:p>
          <a:p>
            <a:pPr marL="0" indent="0">
              <a:buNone/>
            </a:pPr>
            <a:r>
              <a:rPr lang="en-GB" sz="1800" dirty="0"/>
              <a:t>        GULFMET TC legal  (June. 13 , 2022)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22A52-320A-492B-AFC3-A1AF11AF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96886"/>
            <a:ext cx="3664644" cy="19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4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on RLMO discussion topics for this year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" y="2060848"/>
            <a:ext cx="8291264" cy="33123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Discussion Topic: </a:t>
            </a:r>
          </a:p>
          <a:p>
            <a:pPr marL="0" indent="0">
              <a:buNone/>
            </a:pPr>
            <a:r>
              <a:rPr lang="en-US" dirty="0"/>
              <a:t>How is your RLMO approaching ‘digitalization’ pertaining to measuring instruments in your region?</a:t>
            </a:r>
            <a:endParaRPr lang="cs-CZ" dirty="0"/>
          </a:p>
          <a:p>
            <a:pPr marL="0" indent="0">
              <a:spcBef>
                <a:spcPts val="1200"/>
              </a:spcBef>
              <a:buNone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Existing elements: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Proposal to establish WG on digital transformation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– </a:t>
            </a:r>
            <a:r>
              <a:rPr lang="ar-JO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 GULFMET will decide on the proposal of establish WG on digital transformation next GULFMET GA in November 2021.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- In response to  JCRB 43/1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Action 43/1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All RMOs to communicate to M.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miruna.dobre@economie.fgov.be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) in order to exchange information on digital transformation by the end of March.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spc="-1" dirty="0">
                <a:uFill>
                  <a:solidFill>
                    <a:srgbClr val="FFFFFF"/>
                  </a:solidFill>
                </a:uFill>
              </a:rPr>
              <a:t>GULFMET has nominated Mr. Jon Bartholomew as a representative of GULFMET and a contact person to exchange information on digital transformation.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endParaRPr lang="en-US" sz="21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Summary/Concluding remarks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GULFMET is keen on the following issues: </a:t>
            </a:r>
          </a:p>
          <a:p>
            <a:r>
              <a:rPr lang="en-US" dirty="0"/>
              <a:t>Harmonization of metrological legislation by getting GCC Common metrology law updated and approved.</a:t>
            </a:r>
          </a:p>
          <a:p>
            <a:r>
              <a:rPr lang="en-US" dirty="0"/>
              <a:t>Enhance the technical capabilities be identifying the training needs </a:t>
            </a:r>
          </a:p>
          <a:p>
            <a:r>
              <a:rPr lang="en-US" dirty="0"/>
              <a:t>Introduce  GULFMET Capacity Building and Knowledge Transfer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123272"/>
      </p:ext>
    </p:extLst>
  </p:cSld>
  <p:clrMapOvr>
    <a:masterClrMapping/>
  </p:clrMapOvr>
</p:sld>
</file>

<file path=ppt/theme/theme1.xml><?xml version="1.0" encoding="utf-8"?>
<a:theme xmlns:a="http://schemas.openxmlformats.org/drawingml/2006/main" name="51_CIML_ppt_layou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6CIML_PPT_Template.potx" id="{889B8E07-F202-4739-ACD6-F6934771B4F1}" vid="{72080C5D-E40C-4E0A-BB39-B925EFF221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56CIML_PPT_Template</Template>
  <TotalTime>278</TotalTime>
  <Words>432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51_CIML_ppt_layout_2016</vt:lpstr>
      <vt:lpstr>GULFMET Update to the RLMO Round Table</vt:lpstr>
      <vt:lpstr>Overview of significant developments and activities  during the past year in the RLMO</vt:lpstr>
      <vt:lpstr>Overview of most urgent technical  and other legal metrology issues in the region  during the past year in the RLMO</vt:lpstr>
      <vt:lpstr>Anticipated calendar of events for the coming year in the RLMO</vt:lpstr>
      <vt:lpstr>Comments on RLMO discussion topics for this year </vt:lpstr>
      <vt:lpstr>Summary/Concluding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Luis Mussio</dc:creator>
  <cp:lastModifiedBy>Omar Kanakrieh</cp:lastModifiedBy>
  <cp:revision>21</cp:revision>
  <dcterms:created xsi:type="dcterms:W3CDTF">2021-08-16T10:44:54Z</dcterms:created>
  <dcterms:modified xsi:type="dcterms:W3CDTF">2021-09-19T08:28:38Z</dcterms:modified>
</cp:coreProperties>
</file>